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3190875"/>
            <a:ext cx="993457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662112"/>
            <a:ext cx="11953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736" y="3755656"/>
            <a:ext cx="11969031" cy="156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8" y="1367145"/>
            <a:ext cx="119157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458" y="2365741"/>
            <a:ext cx="1454501" cy="38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852937"/>
            <a:ext cx="2384276" cy="370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6912" y="3337490"/>
            <a:ext cx="2384276" cy="370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3168" y="3822948"/>
            <a:ext cx="2384276" cy="370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5148" y="4315956"/>
            <a:ext cx="2384276" cy="370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9440" y="4300958"/>
            <a:ext cx="1340141" cy="38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998" y="4786361"/>
            <a:ext cx="1068421" cy="395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5958" y="4816841"/>
            <a:ext cx="771241" cy="35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9816" y="4786361"/>
            <a:ext cx="2898304" cy="395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00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29" y="1276350"/>
            <a:ext cx="11896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618" y="1738361"/>
            <a:ext cx="2318101" cy="33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904" y="1754904"/>
            <a:ext cx="2318101" cy="33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5" y="2249199"/>
            <a:ext cx="1725592" cy="323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20" y="3219072"/>
            <a:ext cx="2318101" cy="33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6826" y="3195305"/>
            <a:ext cx="1830421" cy="346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679436"/>
            <a:ext cx="2412496" cy="368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23451" y="3640313"/>
            <a:ext cx="513098" cy="40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6994" y="3684509"/>
            <a:ext cx="1329025" cy="361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4143207"/>
            <a:ext cx="2042080" cy="398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4565" y="4141100"/>
            <a:ext cx="1790915" cy="385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3696" y="5101709"/>
            <a:ext cx="1720904" cy="399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24056" y="5131945"/>
            <a:ext cx="2404904" cy="37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2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709737"/>
            <a:ext cx="119157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378" y="2185401"/>
            <a:ext cx="1738981" cy="390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5836" y="2179701"/>
            <a:ext cx="1738981" cy="390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8798" y="2195561"/>
            <a:ext cx="1091281" cy="387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178" y="2675621"/>
            <a:ext cx="1495141" cy="395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8616" y="2670040"/>
            <a:ext cx="2330524" cy="393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948" y="3154680"/>
            <a:ext cx="1758240" cy="39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3728" y="3142104"/>
            <a:ext cx="1758240" cy="39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8408" y="3719648"/>
            <a:ext cx="1577712" cy="318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91396" y="4199068"/>
            <a:ext cx="1503864" cy="342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72640" y="4149080"/>
            <a:ext cx="2249739" cy="39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8646" y="4687925"/>
            <a:ext cx="927654" cy="32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8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07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